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медицини</a:t>
            </a: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4267200"/>
            <a:ext cx="2095500" cy="2113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290945" y="2050473"/>
            <a:ext cx="8492837" cy="459970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lvl="0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вивчення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поглядів на стан здоров’я, причини  захворювань, засобів профілактики, лікування в залежності від світогляду та умов життя в відповідних соціально економічних формаціях;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визначення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обґрунтування засобів лікування в залежності від стану наук та науково-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технічного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внесок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скарбницю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вчених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знайомство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особливостей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583" y="202623"/>
            <a:ext cx="2143125" cy="18478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10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1000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5" dur="1000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6" dur="1000" fill="hold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1000" fill="hold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медичних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створюються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передаються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покоління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покоління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Як наука і предмет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відіграє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велику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у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патріотизму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національної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гідності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історико-діалектичного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попередженні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помилок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минулого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прогресивного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наукового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світогляду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активної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соціально-політичної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позиції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загальної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моральності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біоетичних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поглибленні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спеціальних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медичних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62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завданнями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гордості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відчуття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необхідності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обраної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спеціальності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ru-RU" sz="8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788" y="254000"/>
            <a:ext cx="2495550" cy="16994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1382</TotalTime>
  <Words>166</Words>
  <Application>Microsoft Office PowerPoint</Application>
  <PresentationFormat>Экран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Історія медицини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40</cp:revision>
  <dcterms:created xsi:type="dcterms:W3CDTF">2012-11-28T20:51:53Z</dcterms:created>
  <dcterms:modified xsi:type="dcterms:W3CDTF">2024-04-16T13:37:30Z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